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22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69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1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4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93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9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0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35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10/31/2024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5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 descr="People Holding An Award Cup">
            <a:extLst>
              <a:ext uri="{FF2B5EF4-FFF2-40B4-BE49-F238E27FC236}">
                <a16:creationId xmlns:a16="http://schemas.microsoft.com/office/drawing/2014/main" id="{FCF88531-1D36-81F3-2DA4-9782589251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07303E2-7D44-46E4-A0D5-73DF9974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7207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2AF24B-DF9B-4580-9019-8FABD7AC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887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E6672-D9A3-4574-B870-15130060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2974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548301-9565-10C5-F504-EDD4CE5E5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396540" cy="3184274"/>
          </a:xfrm>
        </p:spPr>
        <p:txBody>
          <a:bodyPr>
            <a:normAutofit/>
          </a:bodyPr>
          <a:lstStyle/>
          <a:p>
            <a:pPr algn="l"/>
            <a:r>
              <a:rPr lang="de-DE" dirty="0">
                <a:solidFill>
                  <a:srgbClr val="FFFFFF"/>
                </a:solidFill>
              </a:rPr>
              <a:t>Titel: </a:t>
            </a:r>
            <a:r>
              <a:rPr lang="de-DE" b="1" u="sng" dirty="0">
                <a:solidFill>
                  <a:srgbClr val="FFFFFF"/>
                </a:solidFill>
              </a:rPr>
              <a:t>{{Titel}}</a:t>
            </a:r>
            <a:endParaRPr lang="de-DE" b="1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15BCCE-A00B-55B5-6AEA-900A5A5D7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396540" cy="1495379"/>
          </a:xfrm>
        </p:spPr>
        <p:txBody>
          <a:bodyPr>
            <a:normAutofit/>
          </a:bodyPr>
          <a:lstStyle/>
          <a:p>
            <a:pPr algn="l"/>
            <a:r>
              <a:rPr lang="de-DE" sz="2200" dirty="0">
                <a:solidFill>
                  <a:srgbClr val="FFFFFF"/>
                </a:solidFill>
              </a:rPr>
              <a:t>Generierte Präsentation von </a:t>
            </a:r>
            <a:r>
              <a:rPr lang="de-DE" sz="2200" b="1" dirty="0">
                <a:solidFill>
                  <a:srgbClr val="FFFFFF"/>
                </a:solidFill>
              </a:rPr>
              <a:t>{{Projekt}}  </a:t>
            </a:r>
            <a:r>
              <a:rPr lang="de-DE" sz="2200" dirty="0">
                <a:solidFill>
                  <a:srgbClr val="FFFFFF"/>
                </a:solidFill>
              </a:rPr>
              <a:t>am </a:t>
            </a:r>
            <a:r>
              <a:rPr lang="de-DE" sz="2200" b="1" dirty="0">
                <a:solidFill>
                  <a:srgbClr val="FFFFFF"/>
                </a:solidFill>
              </a:rPr>
              <a:t>{{Datum}}</a:t>
            </a:r>
          </a:p>
        </p:txBody>
      </p:sp>
    </p:spTree>
    <p:extLst>
      <p:ext uri="{BB962C8B-B14F-4D97-AF65-F5344CB8AC3E}">
        <p14:creationId xmlns:p14="http://schemas.microsoft.com/office/powerpoint/2010/main" val="68628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A5209-9A4C-EE9A-8B46-ACA7FA557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FF0000"/>
                </a:solidFill>
              </a:rPr>
              <a:t>{{Titel}}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D9E2258-45F8-959A-3A54-4D9844A3B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2322"/>
              </p:ext>
            </p:extLst>
          </p:nvPr>
        </p:nvGraphicFramePr>
        <p:xfrm>
          <a:off x="2032000" y="2872740"/>
          <a:ext cx="8127999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52342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3319474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37949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{{Data1.Headline}}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{{Data2.Headline}}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74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/>
                          </a:solidFill>
                          <a:latin typeface="Agency FB" panose="020B0503020202020204" pitchFamily="34" charset="0"/>
                        </a:rPr>
                        <a:t>{{Data1.Date}} 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{{Data2.Date}}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17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/>
                          </a:solidFill>
                          <a:latin typeface="Agency FB" panose="020B0503020202020204" pitchFamily="34" charset="0"/>
                        </a:rPr>
                        <a:t>{{Data1.Value}} </a:t>
                      </a: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um {{Data1.Time}}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{{Data2.Value}}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227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34745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Luminous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5E8"/>
      </a:lt2>
      <a:accent1>
        <a:srgbClr val="E88B34"/>
      </a:accent1>
      <a:accent2>
        <a:srgbClr val="EE766E"/>
      </a:accent2>
      <a:accent3>
        <a:srgbClr val="AFA54A"/>
      </a:accent3>
      <a:accent4>
        <a:srgbClr val="24ADDA"/>
      </a:accent4>
      <a:accent5>
        <a:srgbClr val="6E99EE"/>
      </a:accent5>
      <a:accent6>
        <a:srgbClr val="5A4EEB"/>
      </a:accent6>
      <a:hlink>
        <a:srgbClr val="5E85A8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Breitbild</PresentationFormat>
  <Paragraphs>11</Paragraphs>
  <Slides>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Agency FB</vt:lpstr>
      <vt:lpstr>Arial</vt:lpstr>
      <vt:lpstr>Avenir Next LT Pro</vt:lpstr>
      <vt:lpstr>Sabon Next LT</vt:lpstr>
      <vt:lpstr>Wingdings</vt:lpstr>
      <vt:lpstr>LuminousVTI</vt:lpstr>
      <vt:lpstr>Titel: {{Titel}}</vt:lpstr>
      <vt:lpstr>{{Titel}}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Peitl</dc:creator>
  <cp:lastModifiedBy>Daniel Sklenitzka</cp:lastModifiedBy>
  <cp:revision>7</cp:revision>
  <dcterms:created xsi:type="dcterms:W3CDTF">2024-10-31T09:42:34Z</dcterms:created>
  <dcterms:modified xsi:type="dcterms:W3CDTF">2024-10-31T12:20:19Z</dcterms:modified>
</cp:coreProperties>
</file>

<file path=docProps/thumbnail.jpeg>
</file>